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2"/>
  </p:notesMasterIdLst>
  <p:sldIdLst>
    <p:sldId id="256" r:id="rId2"/>
    <p:sldId id="261" r:id="rId3"/>
    <p:sldId id="265" r:id="rId4"/>
    <p:sldId id="258" r:id="rId5"/>
    <p:sldId id="260" r:id="rId6"/>
    <p:sldId id="259" r:id="rId7"/>
    <p:sldId id="257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68C5796-6FFA-43BC-8048-FE6DBF800264}">
          <p14:sldIdLst>
            <p14:sldId id="256"/>
            <p14:sldId id="261"/>
            <p14:sldId id="265"/>
            <p14:sldId id="258"/>
            <p14:sldId id="260"/>
            <p14:sldId id="259"/>
            <p14:sldId id="257"/>
          </p14:sldIdLst>
        </p14:section>
        <p14:section name="Demo" id="{FC70DC36-E51D-4421-A6CA-D754554E480A}">
          <p14:sldIdLst>
            <p14:sldId id="262"/>
          </p14:sldIdLst>
        </p14:section>
        <p14:section name="End" id="{E8A90237-8F6D-4747-856C-891B908929A2}">
          <p14:sldIdLst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005C"/>
    <a:srgbClr val="990099"/>
    <a:srgbClr val="1A3E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0376" autoAdjust="0"/>
  </p:normalViewPr>
  <p:slideViewPr>
    <p:cSldViewPr snapToGrid="0">
      <p:cViewPr varScale="1">
        <p:scale>
          <a:sx n="91" d="100"/>
          <a:sy n="91" d="100"/>
        </p:scale>
        <p:origin x="1296" y="96"/>
      </p:cViewPr>
      <p:guideLst/>
    </p:cSldViewPr>
  </p:slideViewPr>
  <p:outlineViewPr>
    <p:cViewPr>
      <p:scale>
        <a:sx n="33" d="100"/>
        <a:sy n="33" d="100"/>
      </p:scale>
      <p:origin x="0" y="-186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BFFF8E-C499-4F2A-B925-6B42EA61AB2B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DE"/>
        </a:p>
      </dgm:t>
    </dgm:pt>
    <dgm:pt modelId="{5EB31DE5-83FA-4A55-A54C-F38096A6ADF3}">
      <dgm:prSet phldrT="[Text]"/>
      <dgm:spPr/>
      <dgm:t>
        <a:bodyPr/>
        <a:lstStyle/>
        <a:p>
          <a:r>
            <a:rPr lang="en-US" dirty="0"/>
            <a:t>Parser</a:t>
          </a:r>
          <a:endParaRPr lang="en-DE" dirty="0"/>
        </a:p>
      </dgm:t>
    </dgm:pt>
    <dgm:pt modelId="{21D66E22-DCC0-42D9-8FD2-C10E3B9A5AB3}" type="parTrans" cxnId="{41854B02-9E79-44D2-9161-72ECBCC23D9C}">
      <dgm:prSet/>
      <dgm:spPr/>
      <dgm:t>
        <a:bodyPr/>
        <a:lstStyle/>
        <a:p>
          <a:endParaRPr lang="en-DE"/>
        </a:p>
      </dgm:t>
    </dgm:pt>
    <dgm:pt modelId="{381E7910-E44D-4D1A-B2C6-95645554DAC4}" type="sibTrans" cxnId="{41854B02-9E79-44D2-9161-72ECBCC23D9C}">
      <dgm:prSet/>
      <dgm:spPr/>
      <dgm:t>
        <a:bodyPr/>
        <a:lstStyle/>
        <a:p>
          <a:endParaRPr lang="en-DE"/>
        </a:p>
      </dgm:t>
    </dgm:pt>
    <dgm:pt modelId="{FFD51EF0-5A01-4136-A40E-7A4A2753D402}">
      <dgm:prSet phldrT="[Text]"/>
      <dgm:spPr/>
      <dgm:t>
        <a:bodyPr/>
        <a:lstStyle/>
        <a:p>
          <a:r>
            <a:rPr lang="en-US" dirty="0"/>
            <a:t>Builds syntax trees</a:t>
          </a:r>
          <a:endParaRPr lang="en-DE" dirty="0"/>
        </a:p>
      </dgm:t>
    </dgm:pt>
    <dgm:pt modelId="{BE1704CC-9191-4F22-B6B8-39CB792C2B58}" type="parTrans" cxnId="{33F7C397-F98F-425C-B6C5-7CB5E7EE738C}">
      <dgm:prSet/>
      <dgm:spPr/>
      <dgm:t>
        <a:bodyPr/>
        <a:lstStyle/>
        <a:p>
          <a:endParaRPr lang="en-DE"/>
        </a:p>
      </dgm:t>
    </dgm:pt>
    <dgm:pt modelId="{E3F5895A-C31A-4169-81FE-C29E21064864}" type="sibTrans" cxnId="{33F7C397-F98F-425C-B6C5-7CB5E7EE738C}">
      <dgm:prSet/>
      <dgm:spPr/>
      <dgm:t>
        <a:bodyPr/>
        <a:lstStyle/>
        <a:p>
          <a:endParaRPr lang="en-DE"/>
        </a:p>
      </dgm:t>
    </dgm:pt>
    <dgm:pt modelId="{AC9F195B-23B7-4919-9E09-57D90E6BBF8D}">
      <dgm:prSet phldrT="[Text]"/>
      <dgm:spPr/>
      <dgm:t>
        <a:bodyPr/>
        <a:lstStyle/>
        <a:p>
          <a:r>
            <a:rPr lang="en-US" dirty="0"/>
            <a:t>Compiler</a:t>
          </a:r>
          <a:endParaRPr lang="en-DE" dirty="0"/>
        </a:p>
      </dgm:t>
    </dgm:pt>
    <dgm:pt modelId="{1BA8A948-212D-4962-AF84-8D3C59EA6558}" type="parTrans" cxnId="{12BB49DD-A122-4433-8EDB-12B8BD70BDC0}">
      <dgm:prSet/>
      <dgm:spPr/>
      <dgm:t>
        <a:bodyPr/>
        <a:lstStyle/>
        <a:p>
          <a:endParaRPr lang="en-DE"/>
        </a:p>
      </dgm:t>
    </dgm:pt>
    <dgm:pt modelId="{C1821C72-1CBD-418C-B68F-C9CF1EAA463F}" type="sibTrans" cxnId="{12BB49DD-A122-4433-8EDB-12B8BD70BDC0}">
      <dgm:prSet/>
      <dgm:spPr/>
      <dgm:t>
        <a:bodyPr/>
        <a:lstStyle/>
        <a:p>
          <a:endParaRPr lang="en-DE"/>
        </a:p>
      </dgm:t>
    </dgm:pt>
    <dgm:pt modelId="{37916DAA-433F-42A2-80DE-2CA8F96A7B01}">
      <dgm:prSet phldrT="[Text]"/>
      <dgm:spPr/>
      <dgm:t>
        <a:bodyPr/>
        <a:lstStyle/>
        <a:p>
          <a:r>
            <a:rPr lang="en-US" dirty="0"/>
            <a:t>Builds semantic model</a:t>
          </a:r>
          <a:endParaRPr lang="en-DE" dirty="0"/>
        </a:p>
      </dgm:t>
    </dgm:pt>
    <dgm:pt modelId="{AB87D62C-1AE5-494B-BB8A-FAC3D2619DE6}" type="parTrans" cxnId="{55728948-520D-4908-8FD0-ED2AC6BC3C0C}">
      <dgm:prSet/>
      <dgm:spPr/>
      <dgm:t>
        <a:bodyPr/>
        <a:lstStyle/>
        <a:p>
          <a:endParaRPr lang="en-DE"/>
        </a:p>
      </dgm:t>
    </dgm:pt>
    <dgm:pt modelId="{1B9493AA-5DFC-4674-BC9F-BEB97E851FD4}" type="sibTrans" cxnId="{55728948-520D-4908-8FD0-ED2AC6BC3C0C}">
      <dgm:prSet/>
      <dgm:spPr/>
      <dgm:t>
        <a:bodyPr/>
        <a:lstStyle/>
        <a:p>
          <a:endParaRPr lang="en-DE"/>
        </a:p>
      </dgm:t>
    </dgm:pt>
    <dgm:pt modelId="{596A5B9B-6DF3-4B14-9CD5-DB7AD746BB1F}">
      <dgm:prSet phldrT="[Text]"/>
      <dgm:spPr/>
      <dgm:t>
        <a:bodyPr/>
        <a:lstStyle/>
        <a:p>
          <a:r>
            <a:rPr lang="en-US" dirty="0"/>
            <a:t>Emitter</a:t>
          </a:r>
          <a:endParaRPr lang="en-DE" dirty="0"/>
        </a:p>
      </dgm:t>
    </dgm:pt>
    <dgm:pt modelId="{953DF173-5F3A-4A42-98E8-EC200E70110F}" type="parTrans" cxnId="{55CBD962-259A-464D-93CB-D0E85C4C420E}">
      <dgm:prSet/>
      <dgm:spPr/>
      <dgm:t>
        <a:bodyPr/>
        <a:lstStyle/>
        <a:p>
          <a:endParaRPr lang="en-DE"/>
        </a:p>
      </dgm:t>
    </dgm:pt>
    <dgm:pt modelId="{F07A827F-2507-4360-B33C-87467731591D}" type="sibTrans" cxnId="{55CBD962-259A-464D-93CB-D0E85C4C420E}">
      <dgm:prSet/>
      <dgm:spPr/>
      <dgm:t>
        <a:bodyPr/>
        <a:lstStyle/>
        <a:p>
          <a:endParaRPr lang="en-DE"/>
        </a:p>
      </dgm:t>
    </dgm:pt>
    <dgm:pt modelId="{E88DF457-4B35-4AD0-80BA-D01A2578CBDC}">
      <dgm:prSet phldrT="[Text]"/>
      <dgm:spPr/>
      <dgm:t>
        <a:bodyPr/>
        <a:lstStyle/>
        <a:p>
          <a:r>
            <a:rPr lang="en-US" dirty="0"/>
            <a:t>Emits IL code</a:t>
          </a:r>
          <a:endParaRPr lang="en-DE" dirty="0"/>
        </a:p>
      </dgm:t>
    </dgm:pt>
    <dgm:pt modelId="{6D326CFB-320E-48C6-A268-18B605F972B3}" type="parTrans" cxnId="{F5D88F40-0698-4D6E-88D6-1EC8C9E0D8A3}">
      <dgm:prSet/>
      <dgm:spPr/>
      <dgm:t>
        <a:bodyPr/>
        <a:lstStyle/>
        <a:p>
          <a:endParaRPr lang="en-DE"/>
        </a:p>
      </dgm:t>
    </dgm:pt>
    <dgm:pt modelId="{9C023075-F04D-4DD7-979C-CB5C6321BDD0}" type="sibTrans" cxnId="{F5D88F40-0698-4D6E-88D6-1EC8C9E0D8A3}">
      <dgm:prSet/>
      <dgm:spPr/>
      <dgm:t>
        <a:bodyPr/>
        <a:lstStyle/>
        <a:p>
          <a:endParaRPr lang="en-DE"/>
        </a:p>
      </dgm:t>
    </dgm:pt>
    <dgm:pt modelId="{F9F5FD40-6672-49C0-A730-E011E1B786AC}" type="pres">
      <dgm:prSet presAssocID="{9FBFFF8E-C499-4F2A-B925-6B42EA61AB2B}" presName="linearFlow" presStyleCnt="0">
        <dgm:presLayoutVars>
          <dgm:dir/>
          <dgm:animLvl val="lvl"/>
          <dgm:resizeHandles val="exact"/>
        </dgm:presLayoutVars>
      </dgm:prSet>
      <dgm:spPr/>
    </dgm:pt>
    <dgm:pt modelId="{D39304B5-014E-454A-8963-6B09128292CE}" type="pres">
      <dgm:prSet presAssocID="{5EB31DE5-83FA-4A55-A54C-F38096A6ADF3}" presName="composite" presStyleCnt="0"/>
      <dgm:spPr/>
    </dgm:pt>
    <dgm:pt modelId="{694B3324-B19C-47F0-A327-09EF0073CFDE}" type="pres">
      <dgm:prSet presAssocID="{5EB31DE5-83FA-4A55-A54C-F38096A6ADF3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54D0237-0174-4DC0-96AB-AC8767DE862B}" type="pres">
      <dgm:prSet presAssocID="{5EB31DE5-83FA-4A55-A54C-F38096A6ADF3}" presName="parSh" presStyleLbl="node1" presStyleIdx="0" presStyleCnt="3"/>
      <dgm:spPr/>
    </dgm:pt>
    <dgm:pt modelId="{564F43B7-0462-469F-9930-B5C4BAB7702A}" type="pres">
      <dgm:prSet presAssocID="{5EB31DE5-83FA-4A55-A54C-F38096A6ADF3}" presName="desTx" presStyleLbl="fgAcc1" presStyleIdx="0" presStyleCnt="3">
        <dgm:presLayoutVars>
          <dgm:bulletEnabled val="1"/>
        </dgm:presLayoutVars>
      </dgm:prSet>
      <dgm:spPr/>
    </dgm:pt>
    <dgm:pt modelId="{0B44295F-4873-4458-94F9-F860BB351669}" type="pres">
      <dgm:prSet presAssocID="{381E7910-E44D-4D1A-B2C6-95645554DAC4}" presName="sibTrans" presStyleLbl="sibTrans2D1" presStyleIdx="0" presStyleCnt="2"/>
      <dgm:spPr/>
    </dgm:pt>
    <dgm:pt modelId="{F4D961AC-C92A-4B4D-B425-C58173CFB6E4}" type="pres">
      <dgm:prSet presAssocID="{381E7910-E44D-4D1A-B2C6-95645554DAC4}" presName="connTx" presStyleLbl="sibTrans2D1" presStyleIdx="0" presStyleCnt="2"/>
      <dgm:spPr/>
    </dgm:pt>
    <dgm:pt modelId="{531A98D0-8240-48D9-94D5-12DC6380B9D6}" type="pres">
      <dgm:prSet presAssocID="{AC9F195B-23B7-4919-9E09-57D90E6BBF8D}" presName="composite" presStyleCnt="0"/>
      <dgm:spPr/>
    </dgm:pt>
    <dgm:pt modelId="{44112C43-BBA3-414E-9686-3BC1925E3D82}" type="pres">
      <dgm:prSet presAssocID="{AC9F195B-23B7-4919-9E09-57D90E6BBF8D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C3D001E2-346F-4F77-AC72-3DDDBB9F6529}" type="pres">
      <dgm:prSet presAssocID="{AC9F195B-23B7-4919-9E09-57D90E6BBF8D}" presName="parSh" presStyleLbl="node1" presStyleIdx="1" presStyleCnt="3"/>
      <dgm:spPr/>
    </dgm:pt>
    <dgm:pt modelId="{70633867-5DE1-4372-9A14-5D3FFAC56BD1}" type="pres">
      <dgm:prSet presAssocID="{AC9F195B-23B7-4919-9E09-57D90E6BBF8D}" presName="desTx" presStyleLbl="fgAcc1" presStyleIdx="1" presStyleCnt="3">
        <dgm:presLayoutVars>
          <dgm:bulletEnabled val="1"/>
        </dgm:presLayoutVars>
      </dgm:prSet>
      <dgm:spPr/>
    </dgm:pt>
    <dgm:pt modelId="{40048776-2C6F-4374-B46A-705BE2766945}" type="pres">
      <dgm:prSet presAssocID="{C1821C72-1CBD-418C-B68F-C9CF1EAA463F}" presName="sibTrans" presStyleLbl="sibTrans2D1" presStyleIdx="1" presStyleCnt="2"/>
      <dgm:spPr/>
    </dgm:pt>
    <dgm:pt modelId="{CE1B9BE5-1D77-47D2-82BF-638EEB30D64E}" type="pres">
      <dgm:prSet presAssocID="{C1821C72-1CBD-418C-B68F-C9CF1EAA463F}" presName="connTx" presStyleLbl="sibTrans2D1" presStyleIdx="1" presStyleCnt="2"/>
      <dgm:spPr/>
    </dgm:pt>
    <dgm:pt modelId="{F18AD263-F1CC-40CC-A773-16EE1D403318}" type="pres">
      <dgm:prSet presAssocID="{596A5B9B-6DF3-4B14-9CD5-DB7AD746BB1F}" presName="composite" presStyleCnt="0"/>
      <dgm:spPr/>
    </dgm:pt>
    <dgm:pt modelId="{766AC902-A34C-4152-9236-B98C0E72E484}" type="pres">
      <dgm:prSet presAssocID="{596A5B9B-6DF3-4B14-9CD5-DB7AD746BB1F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E092C870-A262-4261-85AF-3625E7F4B188}" type="pres">
      <dgm:prSet presAssocID="{596A5B9B-6DF3-4B14-9CD5-DB7AD746BB1F}" presName="parSh" presStyleLbl="node1" presStyleIdx="2" presStyleCnt="3"/>
      <dgm:spPr/>
    </dgm:pt>
    <dgm:pt modelId="{E2259C44-CDB3-4132-BC98-99C3C684FF8F}" type="pres">
      <dgm:prSet presAssocID="{596A5B9B-6DF3-4B14-9CD5-DB7AD746BB1F}" presName="desTx" presStyleLbl="fgAcc1" presStyleIdx="2" presStyleCnt="3">
        <dgm:presLayoutVars>
          <dgm:bulletEnabled val="1"/>
        </dgm:presLayoutVars>
      </dgm:prSet>
      <dgm:spPr/>
    </dgm:pt>
  </dgm:ptLst>
  <dgm:cxnLst>
    <dgm:cxn modelId="{41854B02-9E79-44D2-9161-72ECBCC23D9C}" srcId="{9FBFFF8E-C499-4F2A-B925-6B42EA61AB2B}" destId="{5EB31DE5-83FA-4A55-A54C-F38096A6ADF3}" srcOrd="0" destOrd="0" parTransId="{21D66E22-DCC0-42D9-8FD2-C10E3B9A5AB3}" sibTransId="{381E7910-E44D-4D1A-B2C6-95645554DAC4}"/>
    <dgm:cxn modelId="{F3D0DB04-AA07-4087-8350-2C2F5E06D09C}" type="presOf" srcId="{596A5B9B-6DF3-4B14-9CD5-DB7AD746BB1F}" destId="{766AC902-A34C-4152-9236-B98C0E72E484}" srcOrd="0" destOrd="0" presId="urn:microsoft.com/office/officeart/2005/8/layout/process3"/>
    <dgm:cxn modelId="{F280B70D-7233-4AD5-AD1F-DFE57FFB294F}" type="presOf" srcId="{5EB31DE5-83FA-4A55-A54C-F38096A6ADF3}" destId="{F54D0237-0174-4DC0-96AB-AC8767DE862B}" srcOrd="1" destOrd="0" presId="urn:microsoft.com/office/officeart/2005/8/layout/process3"/>
    <dgm:cxn modelId="{31951633-3072-4EFD-B88A-72A94E436090}" type="presOf" srcId="{381E7910-E44D-4D1A-B2C6-95645554DAC4}" destId="{0B44295F-4873-4458-94F9-F860BB351669}" srcOrd="0" destOrd="0" presId="urn:microsoft.com/office/officeart/2005/8/layout/process3"/>
    <dgm:cxn modelId="{63C52336-FD15-40FF-8AEE-C8AA5074D2C1}" type="presOf" srcId="{FFD51EF0-5A01-4136-A40E-7A4A2753D402}" destId="{564F43B7-0462-469F-9930-B5C4BAB7702A}" srcOrd="0" destOrd="0" presId="urn:microsoft.com/office/officeart/2005/8/layout/process3"/>
    <dgm:cxn modelId="{F5D88F40-0698-4D6E-88D6-1EC8C9E0D8A3}" srcId="{596A5B9B-6DF3-4B14-9CD5-DB7AD746BB1F}" destId="{E88DF457-4B35-4AD0-80BA-D01A2578CBDC}" srcOrd="0" destOrd="0" parTransId="{6D326CFB-320E-48C6-A268-18B605F972B3}" sibTransId="{9C023075-F04D-4DD7-979C-CB5C6321BDD0}"/>
    <dgm:cxn modelId="{5B3EEE5F-A1EF-4C92-AEF1-DEFFC2559F51}" type="presOf" srcId="{596A5B9B-6DF3-4B14-9CD5-DB7AD746BB1F}" destId="{E092C870-A262-4261-85AF-3625E7F4B188}" srcOrd="1" destOrd="0" presId="urn:microsoft.com/office/officeart/2005/8/layout/process3"/>
    <dgm:cxn modelId="{55CBD962-259A-464D-93CB-D0E85C4C420E}" srcId="{9FBFFF8E-C499-4F2A-B925-6B42EA61AB2B}" destId="{596A5B9B-6DF3-4B14-9CD5-DB7AD746BB1F}" srcOrd="2" destOrd="0" parTransId="{953DF173-5F3A-4A42-98E8-EC200E70110F}" sibTransId="{F07A827F-2507-4360-B33C-87467731591D}"/>
    <dgm:cxn modelId="{55728948-520D-4908-8FD0-ED2AC6BC3C0C}" srcId="{AC9F195B-23B7-4919-9E09-57D90E6BBF8D}" destId="{37916DAA-433F-42A2-80DE-2CA8F96A7B01}" srcOrd="0" destOrd="0" parTransId="{AB87D62C-1AE5-494B-BB8A-FAC3D2619DE6}" sibTransId="{1B9493AA-5DFC-4674-BC9F-BEB97E851FD4}"/>
    <dgm:cxn modelId="{4B582A49-8394-4B5F-9B9D-6240F0A9E7FC}" type="presOf" srcId="{AC9F195B-23B7-4919-9E09-57D90E6BBF8D}" destId="{C3D001E2-346F-4F77-AC72-3DDDBB9F6529}" srcOrd="1" destOrd="0" presId="urn:microsoft.com/office/officeart/2005/8/layout/process3"/>
    <dgm:cxn modelId="{33F7C397-F98F-425C-B6C5-7CB5E7EE738C}" srcId="{5EB31DE5-83FA-4A55-A54C-F38096A6ADF3}" destId="{FFD51EF0-5A01-4136-A40E-7A4A2753D402}" srcOrd="0" destOrd="0" parTransId="{BE1704CC-9191-4F22-B6B8-39CB792C2B58}" sibTransId="{E3F5895A-C31A-4169-81FE-C29E21064864}"/>
    <dgm:cxn modelId="{7FFF819D-227E-476E-A794-CB1E502E7791}" type="presOf" srcId="{9FBFFF8E-C499-4F2A-B925-6B42EA61AB2B}" destId="{F9F5FD40-6672-49C0-A730-E011E1B786AC}" srcOrd="0" destOrd="0" presId="urn:microsoft.com/office/officeart/2005/8/layout/process3"/>
    <dgm:cxn modelId="{DFC007B4-61E2-4D31-BDD4-808BAB6A47AD}" type="presOf" srcId="{C1821C72-1CBD-418C-B68F-C9CF1EAA463F}" destId="{CE1B9BE5-1D77-47D2-82BF-638EEB30D64E}" srcOrd="1" destOrd="0" presId="urn:microsoft.com/office/officeart/2005/8/layout/process3"/>
    <dgm:cxn modelId="{41B2BBCF-903E-40E7-A1FD-94AD7D3E887E}" type="presOf" srcId="{37916DAA-433F-42A2-80DE-2CA8F96A7B01}" destId="{70633867-5DE1-4372-9A14-5D3FFAC56BD1}" srcOrd="0" destOrd="0" presId="urn:microsoft.com/office/officeart/2005/8/layout/process3"/>
    <dgm:cxn modelId="{79B8C9D1-E29E-4275-82BA-067AD7C6DB1B}" type="presOf" srcId="{5EB31DE5-83FA-4A55-A54C-F38096A6ADF3}" destId="{694B3324-B19C-47F0-A327-09EF0073CFDE}" srcOrd="0" destOrd="0" presId="urn:microsoft.com/office/officeart/2005/8/layout/process3"/>
    <dgm:cxn modelId="{12BB49DD-A122-4433-8EDB-12B8BD70BDC0}" srcId="{9FBFFF8E-C499-4F2A-B925-6B42EA61AB2B}" destId="{AC9F195B-23B7-4919-9E09-57D90E6BBF8D}" srcOrd="1" destOrd="0" parTransId="{1BA8A948-212D-4962-AF84-8D3C59EA6558}" sibTransId="{C1821C72-1CBD-418C-B68F-C9CF1EAA463F}"/>
    <dgm:cxn modelId="{56BD14DE-D149-4F74-BD4D-5C2B51D259F8}" type="presOf" srcId="{E88DF457-4B35-4AD0-80BA-D01A2578CBDC}" destId="{E2259C44-CDB3-4132-BC98-99C3C684FF8F}" srcOrd="0" destOrd="0" presId="urn:microsoft.com/office/officeart/2005/8/layout/process3"/>
    <dgm:cxn modelId="{8A7E6BE3-4003-4DB0-ADC1-AB68F2781C72}" type="presOf" srcId="{AC9F195B-23B7-4919-9E09-57D90E6BBF8D}" destId="{44112C43-BBA3-414E-9686-3BC1925E3D82}" srcOrd="0" destOrd="0" presId="urn:microsoft.com/office/officeart/2005/8/layout/process3"/>
    <dgm:cxn modelId="{63DFE6F8-5F51-4490-A15C-AA3E886D7A5F}" type="presOf" srcId="{C1821C72-1CBD-418C-B68F-C9CF1EAA463F}" destId="{40048776-2C6F-4374-B46A-705BE2766945}" srcOrd="0" destOrd="0" presId="urn:microsoft.com/office/officeart/2005/8/layout/process3"/>
    <dgm:cxn modelId="{D0061FFB-E900-499E-8E51-CB82685C5847}" type="presOf" srcId="{381E7910-E44D-4D1A-B2C6-95645554DAC4}" destId="{F4D961AC-C92A-4B4D-B425-C58173CFB6E4}" srcOrd="1" destOrd="0" presId="urn:microsoft.com/office/officeart/2005/8/layout/process3"/>
    <dgm:cxn modelId="{7C54096F-C940-45A1-B716-F3E050706572}" type="presParOf" srcId="{F9F5FD40-6672-49C0-A730-E011E1B786AC}" destId="{D39304B5-014E-454A-8963-6B09128292CE}" srcOrd="0" destOrd="0" presId="urn:microsoft.com/office/officeart/2005/8/layout/process3"/>
    <dgm:cxn modelId="{4C2836C9-D7CE-4760-A7EF-3B610EE04F65}" type="presParOf" srcId="{D39304B5-014E-454A-8963-6B09128292CE}" destId="{694B3324-B19C-47F0-A327-09EF0073CFDE}" srcOrd="0" destOrd="0" presId="urn:microsoft.com/office/officeart/2005/8/layout/process3"/>
    <dgm:cxn modelId="{6830804E-2035-4DF9-825D-1FF73B28AC7C}" type="presParOf" srcId="{D39304B5-014E-454A-8963-6B09128292CE}" destId="{F54D0237-0174-4DC0-96AB-AC8767DE862B}" srcOrd="1" destOrd="0" presId="urn:microsoft.com/office/officeart/2005/8/layout/process3"/>
    <dgm:cxn modelId="{5F7A70AB-3A12-4C6D-9C04-739C667B2F4C}" type="presParOf" srcId="{D39304B5-014E-454A-8963-6B09128292CE}" destId="{564F43B7-0462-469F-9930-B5C4BAB7702A}" srcOrd="2" destOrd="0" presId="urn:microsoft.com/office/officeart/2005/8/layout/process3"/>
    <dgm:cxn modelId="{9280B6D4-48E8-49C3-9F1F-B00736F880FC}" type="presParOf" srcId="{F9F5FD40-6672-49C0-A730-E011E1B786AC}" destId="{0B44295F-4873-4458-94F9-F860BB351669}" srcOrd="1" destOrd="0" presId="urn:microsoft.com/office/officeart/2005/8/layout/process3"/>
    <dgm:cxn modelId="{CD0144AF-2AEB-48B7-996F-1D9A1F5D3D9A}" type="presParOf" srcId="{0B44295F-4873-4458-94F9-F860BB351669}" destId="{F4D961AC-C92A-4B4D-B425-C58173CFB6E4}" srcOrd="0" destOrd="0" presId="urn:microsoft.com/office/officeart/2005/8/layout/process3"/>
    <dgm:cxn modelId="{B3F80D83-A488-4914-9FE6-EED350E9CD80}" type="presParOf" srcId="{F9F5FD40-6672-49C0-A730-E011E1B786AC}" destId="{531A98D0-8240-48D9-94D5-12DC6380B9D6}" srcOrd="2" destOrd="0" presId="urn:microsoft.com/office/officeart/2005/8/layout/process3"/>
    <dgm:cxn modelId="{3847553E-5439-4C2D-9886-0E4C29E5EA37}" type="presParOf" srcId="{531A98D0-8240-48D9-94D5-12DC6380B9D6}" destId="{44112C43-BBA3-414E-9686-3BC1925E3D82}" srcOrd="0" destOrd="0" presId="urn:microsoft.com/office/officeart/2005/8/layout/process3"/>
    <dgm:cxn modelId="{4F76D503-88C6-4FDD-A2F6-AA6C1A985AC2}" type="presParOf" srcId="{531A98D0-8240-48D9-94D5-12DC6380B9D6}" destId="{C3D001E2-346F-4F77-AC72-3DDDBB9F6529}" srcOrd="1" destOrd="0" presId="urn:microsoft.com/office/officeart/2005/8/layout/process3"/>
    <dgm:cxn modelId="{7F08B4BD-301A-47B8-A78D-E747E0B95B43}" type="presParOf" srcId="{531A98D0-8240-48D9-94D5-12DC6380B9D6}" destId="{70633867-5DE1-4372-9A14-5D3FFAC56BD1}" srcOrd="2" destOrd="0" presId="urn:microsoft.com/office/officeart/2005/8/layout/process3"/>
    <dgm:cxn modelId="{4C55D4B8-3B3F-402F-AFE6-790B0E2BC1E7}" type="presParOf" srcId="{F9F5FD40-6672-49C0-A730-E011E1B786AC}" destId="{40048776-2C6F-4374-B46A-705BE2766945}" srcOrd="3" destOrd="0" presId="urn:microsoft.com/office/officeart/2005/8/layout/process3"/>
    <dgm:cxn modelId="{E6160C60-6E33-4C18-AE69-14E836F966B7}" type="presParOf" srcId="{40048776-2C6F-4374-B46A-705BE2766945}" destId="{CE1B9BE5-1D77-47D2-82BF-638EEB30D64E}" srcOrd="0" destOrd="0" presId="urn:microsoft.com/office/officeart/2005/8/layout/process3"/>
    <dgm:cxn modelId="{DE53E7D9-E770-4916-8BF1-7024053A0F5E}" type="presParOf" srcId="{F9F5FD40-6672-49C0-A730-E011E1B786AC}" destId="{F18AD263-F1CC-40CC-A773-16EE1D403318}" srcOrd="4" destOrd="0" presId="urn:microsoft.com/office/officeart/2005/8/layout/process3"/>
    <dgm:cxn modelId="{AF127CED-5837-4AA6-AA94-5B74B6022A85}" type="presParOf" srcId="{F18AD263-F1CC-40CC-A773-16EE1D403318}" destId="{766AC902-A34C-4152-9236-B98C0E72E484}" srcOrd="0" destOrd="0" presId="urn:microsoft.com/office/officeart/2005/8/layout/process3"/>
    <dgm:cxn modelId="{A78BE9CD-32A9-4DD1-8C3C-4C4607C0A352}" type="presParOf" srcId="{F18AD263-F1CC-40CC-A773-16EE1D403318}" destId="{E092C870-A262-4261-85AF-3625E7F4B188}" srcOrd="1" destOrd="0" presId="urn:microsoft.com/office/officeart/2005/8/layout/process3"/>
    <dgm:cxn modelId="{6D97B1CC-DCA9-4611-B708-D71FEC6E3BF8}" type="presParOf" srcId="{F18AD263-F1CC-40CC-A773-16EE1D403318}" destId="{E2259C44-CDB3-4132-BC98-99C3C684FF8F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9F6C54-26F9-4D2A-93C3-CFABCB3E3DD0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DE"/>
        </a:p>
      </dgm:t>
    </dgm:pt>
    <dgm:pt modelId="{9BE6C541-B42C-48D0-B0BB-E3C3F88EB06B}">
      <dgm:prSet phldrT="[Text]" custT="1"/>
      <dgm:spPr/>
      <dgm:t>
        <a:bodyPr/>
        <a:lstStyle/>
        <a:p>
          <a:r>
            <a:rPr lang="en-US" sz="2100" dirty="0"/>
            <a:t>Source Generators</a:t>
          </a:r>
          <a:endParaRPr lang="en-DE" sz="2100" dirty="0"/>
        </a:p>
      </dgm:t>
    </dgm:pt>
    <dgm:pt modelId="{CB877269-948B-4D0B-ABEE-CB5467ABD03E}" type="parTrans" cxnId="{9C35D362-96A3-4E1F-936D-24511FB14804}">
      <dgm:prSet/>
      <dgm:spPr/>
      <dgm:t>
        <a:bodyPr/>
        <a:lstStyle/>
        <a:p>
          <a:endParaRPr lang="en-DE"/>
        </a:p>
      </dgm:t>
    </dgm:pt>
    <dgm:pt modelId="{71377D24-AAE4-4B0A-9B95-09FDA055EFB5}" type="sibTrans" cxnId="{9C35D362-96A3-4E1F-936D-24511FB14804}">
      <dgm:prSet/>
      <dgm:spPr/>
      <dgm:t>
        <a:bodyPr/>
        <a:lstStyle/>
        <a:p>
          <a:endParaRPr lang="en-DE"/>
        </a:p>
      </dgm:t>
    </dgm:pt>
    <dgm:pt modelId="{28E4CAA4-AFCB-4141-8743-18930683DF04}">
      <dgm:prSet phldrT="[Text]" custT="1"/>
      <dgm:spPr/>
      <dgm:t>
        <a:bodyPr/>
        <a:lstStyle/>
        <a:p>
          <a:r>
            <a:rPr lang="en-US" sz="2100" dirty="0"/>
            <a:t>Adds new source based on partial compilation</a:t>
          </a:r>
          <a:endParaRPr lang="en-DE" sz="2100" dirty="0"/>
        </a:p>
      </dgm:t>
    </dgm:pt>
    <dgm:pt modelId="{70866F3F-26FF-43D0-858A-2D4BDC29D827}" type="parTrans" cxnId="{88348FBD-7C41-49A9-8E77-97A737D69583}">
      <dgm:prSet/>
      <dgm:spPr/>
      <dgm:t>
        <a:bodyPr/>
        <a:lstStyle/>
        <a:p>
          <a:endParaRPr lang="en-DE"/>
        </a:p>
      </dgm:t>
    </dgm:pt>
    <dgm:pt modelId="{5879F14B-EE55-4E7B-9455-9076D23E01A5}" type="sibTrans" cxnId="{88348FBD-7C41-49A9-8E77-97A737D69583}">
      <dgm:prSet/>
      <dgm:spPr/>
      <dgm:t>
        <a:bodyPr/>
        <a:lstStyle/>
        <a:p>
          <a:endParaRPr lang="en-DE"/>
        </a:p>
      </dgm:t>
    </dgm:pt>
    <dgm:pt modelId="{703A7CFF-943B-4AF8-9FDF-1B74D45122BC}" type="pres">
      <dgm:prSet presAssocID="{609F6C54-26F9-4D2A-93C3-CFABCB3E3DD0}" presName="linearFlow" presStyleCnt="0">
        <dgm:presLayoutVars>
          <dgm:dir/>
          <dgm:animLvl val="lvl"/>
          <dgm:resizeHandles val="exact"/>
        </dgm:presLayoutVars>
      </dgm:prSet>
      <dgm:spPr/>
    </dgm:pt>
    <dgm:pt modelId="{D07E336D-DC41-46C5-A647-8B0DB695B957}" type="pres">
      <dgm:prSet presAssocID="{9BE6C541-B42C-48D0-B0BB-E3C3F88EB06B}" presName="composite" presStyleCnt="0"/>
      <dgm:spPr/>
    </dgm:pt>
    <dgm:pt modelId="{A479F892-F9C2-4DD5-8179-428E453636C9}" type="pres">
      <dgm:prSet presAssocID="{9BE6C541-B42C-48D0-B0BB-E3C3F88EB06B}" presName="parTx" presStyleLbl="node1" presStyleIdx="0" presStyleCnt="1">
        <dgm:presLayoutVars>
          <dgm:chMax val="0"/>
          <dgm:chPref val="0"/>
          <dgm:bulletEnabled val="1"/>
        </dgm:presLayoutVars>
      </dgm:prSet>
      <dgm:spPr/>
    </dgm:pt>
    <dgm:pt modelId="{31C202E9-A04F-48FA-8243-0A421F815DDF}" type="pres">
      <dgm:prSet presAssocID="{9BE6C541-B42C-48D0-B0BB-E3C3F88EB06B}" presName="parSh" presStyleLbl="node1" presStyleIdx="0" presStyleCnt="1"/>
      <dgm:spPr/>
    </dgm:pt>
    <dgm:pt modelId="{D828F6DC-D2B6-4D96-8647-03336677FFFD}" type="pres">
      <dgm:prSet presAssocID="{9BE6C541-B42C-48D0-B0BB-E3C3F88EB06B}" presName="desTx" presStyleLbl="fgAcc1" presStyleIdx="0" presStyleCnt="1">
        <dgm:presLayoutVars>
          <dgm:bulletEnabled val="1"/>
        </dgm:presLayoutVars>
      </dgm:prSet>
      <dgm:spPr/>
    </dgm:pt>
  </dgm:ptLst>
  <dgm:cxnLst>
    <dgm:cxn modelId="{9C35D362-96A3-4E1F-936D-24511FB14804}" srcId="{609F6C54-26F9-4D2A-93C3-CFABCB3E3DD0}" destId="{9BE6C541-B42C-48D0-B0BB-E3C3F88EB06B}" srcOrd="0" destOrd="0" parTransId="{CB877269-948B-4D0B-ABEE-CB5467ABD03E}" sibTransId="{71377D24-AAE4-4B0A-9B95-09FDA055EFB5}"/>
    <dgm:cxn modelId="{8482B183-256C-4D04-A715-0FC335E52F7B}" type="presOf" srcId="{9BE6C541-B42C-48D0-B0BB-E3C3F88EB06B}" destId="{A479F892-F9C2-4DD5-8179-428E453636C9}" srcOrd="0" destOrd="0" presId="urn:microsoft.com/office/officeart/2005/8/layout/process3"/>
    <dgm:cxn modelId="{EC349186-687E-422F-ABAF-A499471636CB}" type="presOf" srcId="{9BE6C541-B42C-48D0-B0BB-E3C3F88EB06B}" destId="{31C202E9-A04F-48FA-8243-0A421F815DDF}" srcOrd="1" destOrd="0" presId="urn:microsoft.com/office/officeart/2005/8/layout/process3"/>
    <dgm:cxn modelId="{77DDCCAD-B197-436E-8931-FDB41AAB1FF2}" type="presOf" srcId="{28E4CAA4-AFCB-4141-8743-18930683DF04}" destId="{D828F6DC-D2B6-4D96-8647-03336677FFFD}" srcOrd="0" destOrd="0" presId="urn:microsoft.com/office/officeart/2005/8/layout/process3"/>
    <dgm:cxn modelId="{88348FBD-7C41-49A9-8E77-97A737D69583}" srcId="{9BE6C541-B42C-48D0-B0BB-E3C3F88EB06B}" destId="{28E4CAA4-AFCB-4141-8743-18930683DF04}" srcOrd="0" destOrd="0" parTransId="{70866F3F-26FF-43D0-858A-2D4BDC29D827}" sibTransId="{5879F14B-EE55-4E7B-9455-9076D23E01A5}"/>
    <dgm:cxn modelId="{517139DF-E8F5-4AD8-A03F-2F7316E8EC8A}" type="presOf" srcId="{609F6C54-26F9-4D2A-93C3-CFABCB3E3DD0}" destId="{703A7CFF-943B-4AF8-9FDF-1B74D45122BC}" srcOrd="0" destOrd="0" presId="urn:microsoft.com/office/officeart/2005/8/layout/process3"/>
    <dgm:cxn modelId="{C69E945E-EEE0-4A07-92DE-7DAF9CF023DC}" type="presParOf" srcId="{703A7CFF-943B-4AF8-9FDF-1B74D45122BC}" destId="{D07E336D-DC41-46C5-A647-8B0DB695B957}" srcOrd="0" destOrd="0" presId="urn:microsoft.com/office/officeart/2005/8/layout/process3"/>
    <dgm:cxn modelId="{4A0544EA-93B4-440F-AE1E-9BF388B21B49}" type="presParOf" srcId="{D07E336D-DC41-46C5-A647-8B0DB695B957}" destId="{A479F892-F9C2-4DD5-8179-428E453636C9}" srcOrd="0" destOrd="0" presId="urn:microsoft.com/office/officeart/2005/8/layout/process3"/>
    <dgm:cxn modelId="{8A342EFD-B0CD-494C-9A85-C652347F304A}" type="presParOf" srcId="{D07E336D-DC41-46C5-A647-8B0DB695B957}" destId="{31C202E9-A04F-48FA-8243-0A421F815DDF}" srcOrd="1" destOrd="0" presId="urn:microsoft.com/office/officeart/2005/8/layout/process3"/>
    <dgm:cxn modelId="{9FC49228-3219-48B2-9D64-247A07B35589}" type="presParOf" srcId="{D07E336D-DC41-46C5-A647-8B0DB695B957}" destId="{D828F6DC-D2B6-4D96-8647-03336677FFFD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4D0237-0174-4DC0-96AB-AC8767DE862B}">
      <dsp:nvSpPr>
        <dsp:cNvPr id="0" name=""/>
        <dsp:cNvSpPr/>
      </dsp:nvSpPr>
      <dsp:spPr>
        <a:xfrm>
          <a:off x="5230" y="34310"/>
          <a:ext cx="2378024" cy="90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Parser</a:t>
          </a:r>
          <a:endParaRPr lang="en-DE" sz="2100" kern="1200" dirty="0"/>
        </a:p>
      </dsp:txBody>
      <dsp:txXfrm>
        <a:off x="5230" y="34310"/>
        <a:ext cx="2378024" cy="604800"/>
      </dsp:txXfrm>
    </dsp:sp>
    <dsp:sp modelId="{564F43B7-0462-469F-9930-B5C4BAB7702A}">
      <dsp:nvSpPr>
        <dsp:cNvPr id="0" name=""/>
        <dsp:cNvSpPr/>
      </dsp:nvSpPr>
      <dsp:spPr>
        <a:xfrm>
          <a:off x="492295" y="639110"/>
          <a:ext cx="2378024" cy="120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Builds syntax trees</a:t>
          </a:r>
          <a:endParaRPr lang="en-DE" sz="2100" kern="1200" dirty="0"/>
        </a:p>
      </dsp:txBody>
      <dsp:txXfrm>
        <a:off x="527723" y="674538"/>
        <a:ext cx="2307168" cy="1138744"/>
      </dsp:txXfrm>
    </dsp:sp>
    <dsp:sp modelId="{0B44295F-4873-4458-94F9-F860BB351669}">
      <dsp:nvSpPr>
        <dsp:cNvPr id="0" name=""/>
        <dsp:cNvSpPr/>
      </dsp:nvSpPr>
      <dsp:spPr>
        <a:xfrm>
          <a:off x="2743754" y="40680"/>
          <a:ext cx="764259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DE" sz="1700" kern="1200"/>
        </a:p>
      </dsp:txBody>
      <dsp:txXfrm>
        <a:off x="2743754" y="159092"/>
        <a:ext cx="586641" cy="355235"/>
      </dsp:txXfrm>
    </dsp:sp>
    <dsp:sp modelId="{C3D001E2-346F-4F77-AC72-3DDDBB9F6529}">
      <dsp:nvSpPr>
        <dsp:cNvPr id="0" name=""/>
        <dsp:cNvSpPr/>
      </dsp:nvSpPr>
      <dsp:spPr>
        <a:xfrm>
          <a:off x="3825254" y="34310"/>
          <a:ext cx="2378024" cy="90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Compiler</a:t>
          </a:r>
          <a:endParaRPr lang="en-DE" sz="2100" kern="1200" dirty="0"/>
        </a:p>
      </dsp:txBody>
      <dsp:txXfrm>
        <a:off x="3825254" y="34310"/>
        <a:ext cx="2378024" cy="604800"/>
      </dsp:txXfrm>
    </dsp:sp>
    <dsp:sp modelId="{70633867-5DE1-4372-9A14-5D3FFAC56BD1}">
      <dsp:nvSpPr>
        <dsp:cNvPr id="0" name=""/>
        <dsp:cNvSpPr/>
      </dsp:nvSpPr>
      <dsp:spPr>
        <a:xfrm>
          <a:off x="4312320" y="639110"/>
          <a:ext cx="2378024" cy="120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Builds semantic model</a:t>
          </a:r>
          <a:endParaRPr lang="en-DE" sz="2100" kern="1200" dirty="0"/>
        </a:p>
      </dsp:txBody>
      <dsp:txXfrm>
        <a:off x="4347748" y="674538"/>
        <a:ext cx="2307168" cy="1138744"/>
      </dsp:txXfrm>
    </dsp:sp>
    <dsp:sp modelId="{40048776-2C6F-4374-B46A-705BE2766945}">
      <dsp:nvSpPr>
        <dsp:cNvPr id="0" name=""/>
        <dsp:cNvSpPr/>
      </dsp:nvSpPr>
      <dsp:spPr>
        <a:xfrm>
          <a:off x="6563779" y="40680"/>
          <a:ext cx="764259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DE" sz="1700" kern="1200"/>
        </a:p>
      </dsp:txBody>
      <dsp:txXfrm>
        <a:off x="6563779" y="159092"/>
        <a:ext cx="586641" cy="355235"/>
      </dsp:txXfrm>
    </dsp:sp>
    <dsp:sp modelId="{E092C870-A262-4261-85AF-3625E7F4B188}">
      <dsp:nvSpPr>
        <dsp:cNvPr id="0" name=""/>
        <dsp:cNvSpPr/>
      </dsp:nvSpPr>
      <dsp:spPr>
        <a:xfrm>
          <a:off x="7645279" y="34310"/>
          <a:ext cx="2378024" cy="90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Emitter</a:t>
          </a:r>
          <a:endParaRPr lang="en-DE" sz="2100" kern="1200" dirty="0"/>
        </a:p>
      </dsp:txBody>
      <dsp:txXfrm>
        <a:off x="7645279" y="34310"/>
        <a:ext cx="2378024" cy="604800"/>
      </dsp:txXfrm>
    </dsp:sp>
    <dsp:sp modelId="{E2259C44-CDB3-4132-BC98-99C3C684FF8F}">
      <dsp:nvSpPr>
        <dsp:cNvPr id="0" name=""/>
        <dsp:cNvSpPr/>
      </dsp:nvSpPr>
      <dsp:spPr>
        <a:xfrm>
          <a:off x="8132345" y="639110"/>
          <a:ext cx="2378024" cy="12096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Emits IL code</a:t>
          </a:r>
          <a:endParaRPr lang="en-DE" sz="2100" kern="1200" dirty="0"/>
        </a:p>
      </dsp:txBody>
      <dsp:txXfrm>
        <a:off x="8167773" y="674538"/>
        <a:ext cx="2307168" cy="11387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C202E9-A04F-48FA-8243-0A421F815DDF}">
      <dsp:nvSpPr>
        <dsp:cNvPr id="0" name=""/>
        <dsp:cNvSpPr/>
      </dsp:nvSpPr>
      <dsp:spPr>
        <a:xfrm>
          <a:off x="0" y="23510"/>
          <a:ext cx="2590765" cy="8640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Source Generators</a:t>
          </a:r>
          <a:endParaRPr lang="en-DE" sz="2100" kern="1200" dirty="0"/>
        </a:p>
      </dsp:txBody>
      <dsp:txXfrm>
        <a:off x="0" y="23510"/>
        <a:ext cx="2590765" cy="576000"/>
      </dsp:txXfrm>
    </dsp:sp>
    <dsp:sp modelId="{D828F6DC-D2B6-4D96-8647-03336677FFFD}">
      <dsp:nvSpPr>
        <dsp:cNvPr id="0" name=""/>
        <dsp:cNvSpPr/>
      </dsp:nvSpPr>
      <dsp:spPr>
        <a:xfrm>
          <a:off x="530638" y="599510"/>
          <a:ext cx="2590765" cy="1260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Adds new source based on partial compilation</a:t>
          </a:r>
          <a:endParaRPr lang="en-DE" sz="2100" kern="1200" dirty="0"/>
        </a:p>
      </dsp:txBody>
      <dsp:txXfrm>
        <a:off x="567542" y="636414"/>
        <a:ext cx="2516957" cy="11861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4DB4D1-E4B5-42AF-BAB7-801F7D72D53C}" type="datetimeFigureOut">
              <a:rPr lang="en-DE" smtClean="0"/>
              <a:t>18/03/2021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4D4F6-F0F6-4AD1-A4D6-FF19080416C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42557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Non exhaustive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D4F6-F0F6-4AD1-A4D6-FF19080416CA}" type="slidenum">
              <a:rPr lang="en-DE" smtClean="0"/>
              <a:t>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62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“Normal” pipeline without source generators</a:t>
            </a:r>
          </a:p>
          <a:p>
            <a:pPr marL="228600" indent="-228600">
              <a:buAutoNum type="arabicPeriod"/>
            </a:pPr>
            <a:r>
              <a:rPr lang="en-US" dirty="0"/>
              <a:t>With source generators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D4F6-F0F6-4AD1-A4D6-FF19080416CA}" type="slidenum">
              <a:rPr lang="en-DE" smtClean="0"/>
              <a:t>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2965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Hello World</a:t>
            </a:r>
          </a:p>
          <a:p>
            <a:pPr marL="228600" indent="-228600">
              <a:buAutoNum type="arabicPeriod"/>
            </a:pPr>
            <a:r>
              <a:rPr lang="en-US" dirty="0"/>
              <a:t>Automatic generation in IDE</a:t>
            </a:r>
          </a:p>
          <a:p>
            <a:pPr marL="228600" indent="-228600">
              <a:buAutoNum type="arabicPeriod"/>
            </a:pPr>
            <a:r>
              <a:rPr lang="en-US" dirty="0"/>
              <a:t>Project setup</a:t>
            </a:r>
          </a:p>
          <a:p>
            <a:pPr marL="228600" indent="-228600">
              <a:buAutoNum type="arabicPeriod"/>
            </a:pPr>
            <a:r>
              <a:rPr lang="en-US" dirty="0"/>
              <a:t>Debugging</a:t>
            </a:r>
          </a:p>
          <a:p>
            <a:pPr marL="228600" indent="-228600">
              <a:buAutoNum type="arabicPeriod"/>
            </a:pPr>
            <a:r>
              <a:rPr lang="en-US" dirty="0"/>
              <a:t>Showcase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D4F6-F0F6-4AD1-A4D6-FF19080416CA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0525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F4D4F6-F0F6-4AD1-A4D6-FF19080416CA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80161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D0145-C272-4A7F-8F2E-F133D3CAB9A7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84069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7148-0DB0-463C-9AF4-EE34980E9A15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21739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DC898-51F2-4A66-AEE9-8A3E256C9FCD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6556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A6BB1-D3D5-49F9-82C2-05613FD1EE14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1795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CA69A-93A3-4AC5-9C2E-11B170701826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36481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2A70F-1389-4FFA-B01B-94386F91F7A1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5147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75B5C-CF1C-4B34-9EA2-DC62CAB279D4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2231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1D6FF-F9A5-4756-B12F-866BA3DFD718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4739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A1213-C83D-4852-9DF3-50C9784D012E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5238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EB08D-FCD2-4B0C-B45D-21AC0FECB68F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5113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147FC-1422-4804-A4E5-F29F414C96E7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DE"/>
              <a:t>*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8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5000">
              <a:srgbClr val="000000"/>
            </a:gs>
            <a:gs pos="100000">
              <a:srgbClr val="5C005C"/>
            </a:gs>
            <a:gs pos="0">
              <a:srgbClr val="1A3E3E"/>
            </a:gs>
            <a:gs pos="29000">
              <a:schemeClr val="bg1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82DA2-E42B-452B-B428-98D2B090FBF0}" type="datetime8">
              <a:rPr lang="en-DE" smtClean="0"/>
              <a:t>18/03/2021 15:53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DE"/>
              <a:t>*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E7BD2-579B-4B0B-8C04-641D95B634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264657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dark-link.inf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hsienki/Kittitas" TargetMode="External"/><Relationship Id="rId3" Type="http://schemas.openxmlformats.org/officeDocument/2006/relationships/hyperlink" Target="https://github.com/davidwengier/SourceGeneratorTemplate" TargetMode="External"/><Relationship Id="rId7" Type="http://schemas.openxmlformats.org/officeDocument/2006/relationships/hyperlink" Target="https://github.com/dotnet/roslyn/blob/master/docs/features/source-generators.cookbook.md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oslynquoter.azurewebsites.net/" TargetMode="External"/><Relationship Id="rId5" Type="http://schemas.openxmlformats.org/officeDocument/2006/relationships/hyperlink" Target="https://sharplab.io/" TargetMode="External"/><Relationship Id="rId4" Type="http://schemas.openxmlformats.org/officeDocument/2006/relationships/hyperlink" Target="https://sourcegen.dev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99E31-0A55-458C-A0A1-EFD5BE0FDC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When Code‘s Coding Code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2A5765-3F87-4072-9E0B-60FDDC31A7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With C# Source Generators to higher-order coding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57552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A1ED37-1F53-4F89-BA1F-E5931E647668}"/>
              </a:ext>
            </a:extLst>
          </p:cNvPr>
          <p:cNvSpPr txBox="1"/>
          <p:nvPr/>
        </p:nvSpPr>
        <p:spPr>
          <a:xfrm>
            <a:off x="3950829" y="2828836"/>
            <a:ext cx="42903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Thank you.</a:t>
            </a:r>
            <a:endParaRPr lang="en-DE" sz="7200" dirty="0"/>
          </a:p>
        </p:txBody>
      </p:sp>
    </p:spTree>
    <p:extLst>
      <p:ext uri="{BB962C8B-B14F-4D97-AF65-F5344CB8AC3E}">
        <p14:creationId xmlns:p14="http://schemas.microsoft.com/office/powerpoint/2010/main" val="1490961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3B160-0753-45C0-AF47-30DEA7A3A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49ED8-45B2-458A-81A9-643D19B880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Explaining the what, why &amp; how</a:t>
            </a:r>
          </a:p>
          <a:p>
            <a:r>
              <a:rPr lang="en-US" dirty="0"/>
              <a:t>Showing what it is and what it isn’t</a:t>
            </a:r>
          </a:p>
          <a:p>
            <a:r>
              <a:rPr lang="en-US" dirty="0"/>
              <a:t>Give a little view into possible uses</a:t>
            </a:r>
          </a:p>
          <a:p>
            <a:r>
              <a:rPr lang="en-US" dirty="0"/>
              <a:t>ATTAIN WORLD DOMINANCE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12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D8BF5-FFE0-40FC-ACB4-EF533CF45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F6546-9842-44C6-B3EA-28CA8E58C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b"/>
          <a:lstStyle/>
          <a:p>
            <a:pPr marL="0" indent="0" algn="r">
              <a:buNone/>
            </a:pPr>
            <a:r>
              <a:rPr lang="en-US" dirty="0"/>
              <a:t>Waldemar Tomme</a:t>
            </a:r>
          </a:p>
          <a:p>
            <a:pPr marL="0" indent="0" algn="r">
              <a:buNone/>
            </a:pPr>
            <a:r>
              <a:rPr lang="en-US" dirty="0"/>
              <a:t>Software Developer</a:t>
            </a:r>
          </a:p>
          <a:p>
            <a:pPr marL="0" indent="0" algn="r">
              <a:buNone/>
            </a:pPr>
            <a:r>
              <a:rPr lang="en-US" dirty="0" err="1"/>
              <a:t>bluehands</a:t>
            </a:r>
            <a:endParaRPr lang="en-US" dirty="0"/>
          </a:p>
          <a:p>
            <a:pPr marL="0" indent="0" algn="r">
              <a:buNone/>
            </a:pPr>
            <a:r>
              <a:rPr lang="en-US" dirty="0"/>
              <a:t>@WiiPlayer2</a:t>
            </a:r>
          </a:p>
          <a:p>
            <a:pPr marL="0" indent="0" algn="r">
              <a:buNone/>
            </a:pPr>
            <a:r>
              <a:rPr lang="en-US" dirty="0">
                <a:hlinkClick r:id="rId2"/>
              </a:rPr>
              <a:t>https://dark-link.info</a:t>
            </a:r>
            <a:endParaRPr lang="en-DE" dirty="0"/>
          </a:p>
        </p:txBody>
      </p:sp>
      <p:pic>
        <p:nvPicPr>
          <p:cNvPr id="5" name="Picture 4" descr="A picture containing outdoor, person&#10;&#10;Description automatically generated">
            <a:extLst>
              <a:ext uri="{FF2B5EF4-FFF2-40B4-BE49-F238E27FC236}">
                <a16:creationId xmlns:a16="http://schemas.microsoft.com/office/drawing/2014/main" id="{E0FD43A4-F89E-4413-BDD7-DD9B3FBFCB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48" r="37585"/>
          <a:stretch/>
        </p:blipFill>
        <p:spPr>
          <a:xfrm>
            <a:off x="838199" y="1825625"/>
            <a:ext cx="2810069" cy="435738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DD8A58D6-E7C6-4D0D-9BB6-4742E60C392D}"/>
              </a:ext>
            </a:extLst>
          </p:cNvPr>
          <p:cNvGrpSpPr/>
          <p:nvPr/>
        </p:nvGrpSpPr>
        <p:grpSpPr>
          <a:xfrm>
            <a:off x="8222162" y="5167617"/>
            <a:ext cx="1058375" cy="475474"/>
            <a:chOff x="8289274" y="5704513"/>
            <a:chExt cx="1058375" cy="475474"/>
          </a:xfrm>
        </p:grpSpPr>
        <p:sp>
          <p:nvSpPr>
            <p:cNvPr id="8" name="Graphic 6">
              <a:extLst>
                <a:ext uri="{FF2B5EF4-FFF2-40B4-BE49-F238E27FC236}">
                  <a16:creationId xmlns:a16="http://schemas.microsoft.com/office/drawing/2014/main" id="{25F69896-45E5-4B31-BFE6-58ED60F618FE}"/>
                </a:ext>
              </a:extLst>
            </p:cNvPr>
            <p:cNvSpPr/>
            <p:nvPr/>
          </p:nvSpPr>
          <p:spPr>
            <a:xfrm>
              <a:off x="8872176" y="5704513"/>
              <a:ext cx="475473" cy="475473"/>
            </a:xfrm>
            <a:custGeom>
              <a:avLst/>
              <a:gdLst>
                <a:gd name="connsiteX0" fmla="*/ 3810000 w 3810000"/>
                <a:gd name="connsiteY0" fmla="*/ 1905000 h 3810000"/>
                <a:gd name="connsiteX1" fmla="*/ 1905000 w 3810000"/>
                <a:gd name="connsiteY1" fmla="*/ 3810000 h 3810000"/>
                <a:gd name="connsiteX2" fmla="*/ 0 w 3810000"/>
                <a:gd name="connsiteY2" fmla="*/ 1905000 h 3810000"/>
                <a:gd name="connsiteX3" fmla="*/ 1905000 w 3810000"/>
                <a:gd name="connsiteY3" fmla="*/ 0 h 3810000"/>
                <a:gd name="connsiteX4" fmla="*/ 3810000 w 3810000"/>
                <a:gd name="connsiteY4" fmla="*/ 1905000 h 3810000"/>
                <a:gd name="connsiteX5" fmla="*/ 1556385 w 3810000"/>
                <a:gd name="connsiteY5" fmla="*/ 2909888 h 3810000"/>
                <a:gd name="connsiteX6" fmla="*/ 2863215 w 3810000"/>
                <a:gd name="connsiteY6" fmla="*/ 1603058 h 3810000"/>
                <a:gd name="connsiteX7" fmla="*/ 2862263 w 3810000"/>
                <a:gd name="connsiteY7" fmla="*/ 1544003 h 3810000"/>
                <a:gd name="connsiteX8" fmla="*/ 3091815 w 3810000"/>
                <a:gd name="connsiteY8" fmla="*/ 1305878 h 3810000"/>
                <a:gd name="connsiteX9" fmla="*/ 2827973 w 3810000"/>
                <a:gd name="connsiteY9" fmla="*/ 1378268 h 3810000"/>
                <a:gd name="connsiteX10" fmla="*/ 3029903 w 3810000"/>
                <a:gd name="connsiteY10" fmla="*/ 1123950 h 3810000"/>
                <a:gd name="connsiteX11" fmla="*/ 2738438 w 3810000"/>
                <a:gd name="connsiteY11" fmla="*/ 1235393 h 3810000"/>
                <a:gd name="connsiteX12" fmla="*/ 2403158 w 3810000"/>
                <a:gd name="connsiteY12" fmla="*/ 1090613 h 3810000"/>
                <a:gd name="connsiteX13" fmla="*/ 1944053 w 3810000"/>
                <a:gd name="connsiteY13" fmla="*/ 1549718 h 3810000"/>
                <a:gd name="connsiteX14" fmla="*/ 1956435 w 3810000"/>
                <a:gd name="connsiteY14" fmla="*/ 1654493 h 3810000"/>
                <a:gd name="connsiteX15" fmla="*/ 1009650 w 3810000"/>
                <a:gd name="connsiteY15" fmla="*/ 1174433 h 3810000"/>
                <a:gd name="connsiteX16" fmla="*/ 947738 w 3810000"/>
                <a:gd name="connsiteY16" fmla="*/ 1404938 h 3810000"/>
                <a:gd name="connsiteX17" fmla="*/ 1152525 w 3810000"/>
                <a:gd name="connsiteY17" fmla="*/ 1786890 h 3810000"/>
                <a:gd name="connsiteX18" fmla="*/ 944880 w 3810000"/>
                <a:gd name="connsiteY18" fmla="*/ 1729740 h 3810000"/>
                <a:gd name="connsiteX19" fmla="*/ 944880 w 3810000"/>
                <a:gd name="connsiteY19" fmla="*/ 1735455 h 3810000"/>
                <a:gd name="connsiteX20" fmla="*/ 1313498 w 3810000"/>
                <a:gd name="connsiteY20" fmla="*/ 2185988 h 3810000"/>
                <a:gd name="connsiteX21" fmla="*/ 1192530 w 3810000"/>
                <a:gd name="connsiteY21" fmla="*/ 2202180 h 3810000"/>
                <a:gd name="connsiteX22" fmla="*/ 1105853 w 3810000"/>
                <a:gd name="connsiteY22" fmla="*/ 2193608 h 3810000"/>
                <a:gd name="connsiteX23" fmla="*/ 1534478 w 3810000"/>
                <a:gd name="connsiteY23" fmla="*/ 2512695 h 3810000"/>
                <a:gd name="connsiteX24" fmla="*/ 963930 w 3810000"/>
                <a:gd name="connsiteY24" fmla="*/ 2708910 h 3810000"/>
                <a:gd name="connsiteX25" fmla="*/ 854393 w 3810000"/>
                <a:gd name="connsiteY25" fmla="*/ 2702243 h 3810000"/>
                <a:gd name="connsiteX26" fmla="*/ 1556385 w 3810000"/>
                <a:gd name="connsiteY26" fmla="*/ 2909888 h 38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0000" h="3810000">
                  <a:moveTo>
                    <a:pt x="3810000" y="1905000"/>
                  </a:moveTo>
                  <a:cubicBezTo>
                    <a:pt x="3810000" y="2957513"/>
                    <a:pt x="2957513" y="3810000"/>
                    <a:pt x="1905000" y="3810000"/>
                  </a:cubicBezTo>
                  <a:cubicBezTo>
                    <a:pt x="852488" y="3810000"/>
                    <a:pt x="0" y="2957513"/>
                    <a:pt x="0" y="1905000"/>
                  </a:cubicBezTo>
                  <a:cubicBezTo>
                    <a:pt x="0" y="852488"/>
                    <a:pt x="852488" y="0"/>
                    <a:pt x="1905000" y="0"/>
                  </a:cubicBezTo>
                  <a:cubicBezTo>
                    <a:pt x="2957513" y="0"/>
                    <a:pt x="3810000" y="852488"/>
                    <a:pt x="3810000" y="1905000"/>
                  </a:cubicBezTo>
                  <a:close/>
                  <a:moveTo>
                    <a:pt x="1556385" y="2909888"/>
                  </a:moveTo>
                  <a:cubicBezTo>
                    <a:pt x="2401253" y="2909888"/>
                    <a:pt x="2863215" y="2209800"/>
                    <a:pt x="2863215" y="1603058"/>
                  </a:cubicBezTo>
                  <a:cubicBezTo>
                    <a:pt x="2863215" y="1583055"/>
                    <a:pt x="2863215" y="1563053"/>
                    <a:pt x="2862263" y="1544003"/>
                  </a:cubicBezTo>
                  <a:cubicBezTo>
                    <a:pt x="2951798" y="1479233"/>
                    <a:pt x="3029903" y="1398270"/>
                    <a:pt x="3091815" y="1305878"/>
                  </a:cubicBezTo>
                  <a:cubicBezTo>
                    <a:pt x="3009900" y="1342073"/>
                    <a:pt x="2921318" y="1366838"/>
                    <a:pt x="2827973" y="1378268"/>
                  </a:cubicBezTo>
                  <a:cubicBezTo>
                    <a:pt x="2923223" y="1321118"/>
                    <a:pt x="2995613" y="1231583"/>
                    <a:pt x="3029903" y="1123950"/>
                  </a:cubicBezTo>
                  <a:cubicBezTo>
                    <a:pt x="2941320" y="1176338"/>
                    <a:pt x="2843213" y="1214438"/>
                    <a:pt x="2738438" y="1235393"/>
                  </a:cubicBezTo>
                  <a:cubicBezTo>
                    <a:pt x="2654618" y="1145858"/>
                    <a:pt x="2535555" y="1090613"/>
                    <a:pt x="2403158" y="1090613"/>
                  </a:cubicBezTo>
                  <a:cubicBezTo>
                    <a:pt x="2149793" y="1090613"/>
                    <a:pt x="1944053" y="1296353"/>
                    <a:pt x="1944053" y="1549718"/>
                  </a:cubicBezTo>
                  <a:cubicBezTo>
                    <a:pt x="1944053" y="1585913"/>
                    <a:pt x="1947863" y="1621155"/>
                    <a:pt x="1956435" y="1654493"/>
                  </a:cubicBezTo>
                  <a:cubicBezTo>
                    <a:pt x="1574483" y="1635443"/>
                    <a:pt x="1236345" y="1452563"/>
                    <a:pt x="1009650" y="1174433"/>
                  </a:cubicBezTo>
                  <a:cubicBezTo>
                    <a:pt x="970598" y="1242060"/>
                    <a:pt x="947738" y="1321118"/>
                    <a:pt x="947738" y="1404938"/>
                  </a:cubicBezTo>
                  <a:cubicBezTo>
                    <a:pt x="947738" y="1564005"/>
                    <a:pt x="1028700" y="1704975"/>
                    <a:pt x="1152525" y="1786890"/>
                  </a:cubicBezTo>
                  <a:cubicBezTo>
                    <a:pt x="1077278" y="1784985"/>
                    <a:pt x="1006793" y="1764030"/>
                    <a:pt x="944880" y="1729740"/>
                  </a:cubicBezTo>
                  <a:cubicBezTo>
                    <a:pt x="944880" y="1731645"/>
                    <a:pt x="944880" y="1733550"/>
                    <a:pt x="944880" y="1735455"/>
                  </a:cubicBezTo>
                  <a:cubicBezTo>
                    <a:pt x="944880" y="1958340"/>
                    <a:pt x="1102995" y="2143125"/>
                    <a:pt x="1313498" y="2185988"/>
                  </a:cubicBezTo>
                  <a:cubicBezTo>
                    <a:pt x="1275398" y="2196465"/>
                    <a:pt x="1234440" y="2202180"/>
                    <a:pt x="1192530" y="2202180"/>
                  </a:cubicBezTo>
                  <a:cubicBezTo>
                    <a:pt x="1163003" y="2202180"/>
                    <a:pt x="1134428" y="2199323"/>
                    <a:pt x="1105853" y="2193608"/>
                  </a:cubicBezTo>
                  <a:cubicBezTo>
                    <a:pt x="1163955" y="2376488"/>
                    <a:pt x="1333500" y="2508885"/>
                    <a:pt x="1534478" y="2512695"/>
                  </a:cubicBezTo>
                  <a:cubicBezTo>
                    <a:pt x="1377315" y="2635568"/>
                    <a:pt x="1179195" y="2708910"/>
                    <a:pt x="963930" y="2708910"/>
                  </a:cubicBezTo>
                  <a:cubicBezTo>
                    <a:pt x="926783" y="2708910"/>
                    <a:pt x="890588" y="2707005"/>
                    <a:pt x="854393" y="2702243"/>
                  </a:cubicBezTo>
                  <a:cubicBezTo>
                    <a:pt x="1055370" y="2833688"/>
                    <a:pt x="1297305" y="2909888"/>
                    <a:pt x="1556385" y="2909888"/>
                  </a:cubicBezTo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DE"/>
            </a:p>
          </p:txBody>
        </p:sp>
        <p:pic>
          <p:nvPicPr>
            <p:cNvPr id="10" name="Picture 9" descr="A black and white photo of a person's head&#10;&#10;Description automatically generated with low confidence">
              <a:extLst>
                <a:ext uri="{FF2B5EF4-FFF2-40B4-BE49-F238E27FC236}">
                  <a16:creationId xmlns:a16="http://schemas.microsoft.com/office/drawing/2014/main" id="{48368A46-D8FC-4BB6-B2CA-65352693B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89274" y="5704513"/>
              <a:ext cx="475474" cy="475474"/>
            </a:xfrm>
            <a:prstGeom prst="rect">
              <a:avLst/>
            </a:prstGeom>
          </p:spPr>
        </p:pic>
      </p:grpSp>
      <p:pic>
        <p:nvPicPr>
          <p:cNvPr id="13" name="Picture 12" descr="A picture containing grass, outdoor, tree, mammal&#10;&#10;Description automatically generated">
            <a:extLst>
              <a:ext uri="{FF2B5EF4-FFF2-40B4-BE49-F238E27FC236}">
                <a16:creationId xmlns:a16="http://schemas.microsoft.com/office/drawing/2014/main" id="{539904EF-D088-44E0-8B0A-64F9F768357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42" r="19044"/>
          <a:stretch/>
        </p:blipFill>
        <p:spPr>
          <a:xfrm>
            <a:off x="3755696" y="1819577"/>
            <a:ext cx="2863753" cy="435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8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C9D9B-E666-4283-98E6-ADEF21414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840BB-0D40-44A9-B7D9-28B9F7FA5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Reduction of repeated code patterns (DRY)</a:t>
            </a:r>
          </a:p>
          <a:p>
            <a:r>
              <a:rPr lang="en-US" dirty="0"/>
              <a:t>Enhancing framework features</a:t>
            </a:r>
          </a:p>
          <a:p>
            <a:pPr lvl="1"/>
            <a:r>
              <a:rPr lang="en-US" dirty="0"/>
              <a:t>Enum matcher</a:t>
            </a:r>
          </a:p>
          <a:p>
            <a:pPr lvl="1"/>
            <a:r>
              <a:rPr lang="en-US" dirty="0"/>
              <a:t>Static DI</a:t>
            </a:r>
          </a:p>
          <a:p>
            <a:r>
              <a:rPr lang="en-US" dirty="0"/>
              <a:t>Code based on models</a:t>
            </a:r>
          </a:p>
          <a:p>
            <a:pPr lvl="1"/>
            <a:r>
              <a:rPr lang="en-US" dirty="0"/>
              <a:t>POCO from database schema</a:t>
            </a:r>
          </a:p>
          <a:p>
            <a:pPr lvl="1"/>
            <a:r>
              <a:rPr lang="en-US" dirty="0"/>
              <a:t>Parser from language grammar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6909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57165-111D-492C-BA33-F0B4301ED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What?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A0187-7556-4ABB-B273-0D50E1BAF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software component meant to enhance &amp; extend existing code</a:t>
            </a:r>
          </a:p>
          <a:p>
            <a:r>
              <a:rPr lang="en-US" dirty="0"/>
              <a:t>Integrated into the Roslyn/</a:t>
            </a:r>
            <a:r>
              <a:rPr lang="en-US" dirty="0" err="1"/>
              <a:t>MSBuild</a:t>
            </a:r>
            <a:r>
              <a:rPr lang="en-US" dirty="0"/>
              <a:t> pipeline</a:t>
            </a:r>
          </a:p>
          <a:p>
            <a:r>
              <a:rPr lang="en-US" dirty="0"/>
              <a:t>Implemented like a Roslyn Analyzer</a:t>
            </a:r>
          </a:p>
        </p:txBody>
      </p:sp>
    </p:spTree>
    <p:extLst>
      <p:ext uri="{BB962C8B-B14F-4D97-AF65-F5344CB8AC3E}">
        <p14:creationId xmlns:p14="http://schemas.microsoft.com/office/powerpoint/2010/main" val="2844019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36BE8-8600-4EB7-AAA1-76845EB9D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  <a:endParaRPr lang="en-DE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A27230-7299-4786-8EF4-98593B74D6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 Generators</a:t>
            </a:r>
            <a:endParaRPr lang="en-D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EC313A8-20B8-4F16-B31F-B454790484A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Adds new source files</a:t>
            </a:r>
          </a:p>
          <a:p>
            <a:r>
              <a:rPr lang="en-US" dirty="0" err="1"/>
              <a:t>Intellisense</a:t>
            </a:r>
            <a:r>
              <a:rPr lang="en-US" dirty="0"/>
              <a:t> is available</a:t>
            </a:r>
          </a:p>
          <a:p>
            <a:r>
              <a:rPr lang="en-US" dirty="0"/>
              <a:t>Code generation at design &amp; build time</a:t>
            </a:r>
          </a:p>
          <a:p>
            <a:r>
              <a:rPr lang="en-US" dirty="0"/>
              <a:t>Diagnostics at design time</a:t>
            </a:r>
          </a:p>
          <a:p>
            <a:r>
              <a:rPr lang="en-US" dirty="0"/>
              <a:t>Able to consume specially flagged “analyzer files”</a:t>
            </a:r>
          </a:p>
          <a:p>
            <a:endParaRPr lang="en-DE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AFDA7B4-0360-4E47-8C12-DACA1B1770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Fody</a:t>
            </a:r>
            <a:r>
              <a:rPr lang="en-US" dirty="0"/>
              <a:t> / </a:t>
            </a:r>
            <a:r>
              <a:rPr lang="en-US" dirty="0" err="1"/>
              <a:t>PostSharp</a:t>
            </a:r>
            <a:r>
              <a:rPr lang="en-US" dirty="0"/>
              <a:t>*</a:t>
            </a:r>
            <a:endParaRPr lang="en-DE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D5CEEE9-9082-4681-845A-580CE8509EB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Modifies existing/compiled code</a:t>
            </a:r>
          </a:p>
          <a:p>
            <a:r>
              <a:rPr lang="en-US" dirty="0"/>
              <a:t>No </a:t>
            </a:r>
            <a:r>
              <a:rPr lang="en-US" dirty="0" err="1"/>
              <a:t>Intellisense</a:t>
            </a:r>
            <a:r>
              <a:rPr lang="en-US" dirty="0"/>
              <a:t> available</a:t>
            </a:r>
          </a:p>
          <a:p>
            <a:r>
              <a:rPr lang="en-US" dirty="0"/>
              <a:t>Code modification at build time</a:t>
            </a:r>
          </a:p>
          <a:p>
            <a:r>
              <a:rPr lang="en-US" dirty="0"/>
              <a:t>Diagnostics at build time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0D455914-2F86-4C5D-96C4-1DFBE94AB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*Disclaimer: I did not use </a:t>
            </a:r>
            <a:r>
              <a:rPr lang="en-US" dirty="0" err="1"/>
              <a:t>PostSharp</a:t>
            </a:r>
            <a:r>
              <a:rPr lang="en-US" dirty="0"/>
              <a:t> as extensively, so this information might not be as accurate.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5468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  <p:bldP spid="1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3196D-0E64-4D03-B200-D2E195B42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How?</a:t>
            </a:r>
            <a:endParaRPr lang="en-DE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1551C5B-2BBD-4D92-B665-686C430902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5505607"/>
              </p:ext>
            </p:extLst>
          </p:nvPr>
        </p:nvGraphicFramePr>
        <p:xfrm>
          <a:off x="838200" y="1690689"/>
          <a:ext cx="10515600" cy="18830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F5790E2-307A-4F8E-9C63-1B03D5F321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373469"/>
              </p:ext>
            </p:extLst>
          </p:nvPr>
        </p:nvGraphicFramePr>
        <p:xfrm>
          <a:off x="4535300" y="3953311"/>
          <a:ext cx="3121404" cy="18830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8" name="Arrow: Curved Right 7">
            <a:extLst>
              <a:ext uri="{FF2B5EF4-FFF2-40B4-BE49-F238E27FC236}">
                <a16:creationId xmlns:a16="http://schemas.microsoft.com/office/drawing/2014/main" id="{CC913999-F541-4AFB-9951-777F9D5C24BB}"/>
              </a:ext>
            </a:extLst>
          </p:cNvPr>
          <p:cNvSpPr/>
          <p:nvPr/>
        </p:nvSpPr>
        <p:spPr>
          <a:xfrm>
            <a:off x="3931291" y="2516697"/>
            <a:ext cx="604007" cy="188302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9" name="Arrow: Curved Right 8">
            <a:extLst>
              <a:ext uri="{FF2B5EF4-FFF2-40B4-BE49-F238E27FC236}">
                <a16:creationId xmlns:a16="http://schemas.microsoft.com/office/drawing/2014/main" id="{384A0EB5-2C41-4F33-8B15-FD8ECA3466A6}"/>
              </a:ext>
            </a:extLst>
          </p:cNvPr>
          <p:cNvSpPr/>
          <p:nvPr/>
        </p:nvSpPr>
        <p:spPr>
          <a:xfrm rot="10800000">
            <a:off x="7628389" y="2487489"/>
            <a:ext cx="475726" cy="188302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C9F8B5-6ACF-4F77-B7B1-3C3E2F72424C}"/>
              </a:ext>
            </a:extLst>
          </p:cNvPr>
          <p:cNvSpPr txBox="1"/>
          <p:nvPr/>
        </p:nvSpPr>
        <p:spPr>
          <a:xfrm>
            <a:off x="3931291" y="3227374"/>
            <a:ext cx="489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only</a:t>
            </a:r>
          </a:p>
          <a:p>
            <a:r>
              <a:rPr lang="en-US" sz="1200" dirty="0"/>
              <a:t>once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90EF2E-2A7D-46EE-8125-D13CD736BF55}"/>
              </a:ext>
            </a:extLst>
          </p:cNvPr>
          <p:cNvSpPr/>
          <p:nvPr/>
        </p:nvSpPr>
        <p:spPr>
          <a:xfrm>
            <a:off x="1060509" y="4370510"/>
            <a:ext cx="763398" cy="10486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dirty="0"/>
              <a:t>*.cs</a:t>
            </a:r>
            <a:endParaRPr lang="en-DE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8AB897-5D28-495D-BB61-7C43AE06BD2A}"/>
              </a:ext>
            </a:extLst>
          </p:cNvPr>
          <p:cNvSpPr/>
          <p:nvPr/>
        </p:nvSpPr>
        <p:spPr>
          <a:xfrm>
            <a:off x="9986394" y="4370510"/>
            <a:ext cx="763398" cy="104862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b"/>
          <a:lstStyle/>
          <a:p>
            <a:pPr algn="r"/>
            <a:r>
              <a:rPr lang="en-US" dirty="0"/>
              <a:t>*.</a:t>
            </a:r>
            <a:r>
              <a:rPr lang="en-US" dirty="0" err="1"/>
              <a:t>dll</a:t>
            </a:r>
            <a:endParaRPr lang="en-US" dirty="0"/>
          </a:p>
          <a:p>
            <a:pPr algn="r"/>
            <a:r>
              <a:rPr lang="en-US" dirty="0"/>
              <a:t>*.exe</a:t>
            </a:r>
            <a:endParaRPr lang="en-DE" dirty="0"/>
          </a:p>
        </p:txBody>
      </p:sp>
      <p:sp>
        <p:nvSpPr>
          <p:cNvPr id="14" name="Arrow: Up 13">
            <a:extLst>
              <a:ext uri="{FF2B5EF4-FFF2-40B4-BE49-F238E27FC236}">
                <a16:creationId xmlns:a16="http://schemas.microsoft.com/office/drawing/2014/main" id="{2113F02D-9C51-4F74-8C0E-56D65F82DA04}"/>
              </a:ext>
            </a:extLst>
          </p:cNvPr>
          <p:cNvSpPr/>
          <p:nvPr/>
        </p:nvSpPr>
        <p:spPr>
          <a:xfrm>
            <a:off x="1190189" y="3674301"/>
            <a:ext cx="504038" cy="59561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Arrow: Up 14">
            <a:extLst>
              <a:ext uri="{FF2B5EF4-FFF2-40B4-BE49-F238E27FC236}">
                <a16:creationId xmlns:a16="http://schemas.microsoft.com/office/drawing/2014/main" id="{7D1FBC90-3608-4634-861E-078D6C3BF6E5}"/>
              </a:ext>
            </a:extLst>
          </p:cNvPr>
          <p:cNvSpPr/>
          <p:nvPr/>
        </p:nvSpPr>
        <p:spPr>
          <a:xfrm rot="10800000">
            <a:off x="10116074" y="3688905"/>
            <a:ext cx="504038" cy="59561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3603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6" grpId="0">
        <p:bldAsOne/>
      </p:bldGraphic>
      <p:bldP spid="8" grpId="0" animBg="1"/>
      <p:bldP spid="9" grpId="0" animBg="1"/>
      <p:bldP spid="10" grpId="0"/>
      <p:bldP spid="12" grpId="0" animBg="1"/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CB72256-B0E3-4C6E-ACE7-FB286817B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ECF49-499D-4951-8D80-A3D8C8B0AC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Hello World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Automatic generation in IDE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Project setup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Debugging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Showcase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20679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37859B-B3C8-42B4-8705-0318D96F7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Resources</a:t>
            </a:r>
            <a:endParaRPr lang="en-D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BF74F98-CE77-40A7-8963-C831D3011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>
                <a:cs typeface="Calibri"/>
              </a:rPr>
              <a:t>Template</a:t>
            </a:r>
          </a:p>
          <a:p>
            <a:pPr lvl="1"/>
            <a:r>
              <a:rPr lang="en-US" dirty="0">
                <a:ea typeface="+mn-lt"/>
                <a:cs typeface="+mn-lt"/>
                <a:hlinkClick r:id="rId3"/>
              </a:rPr>
              <a:t>https://github.com/davidwengier/SourceGeneratorTemplate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Playgrounds:</a:t>
            </a:r>
          </a:p>
          <a:p>
            <a:pPr lvl="1"/>
            <a:r>
              <a:rPr lang="en-US" dirty="0">
                <a:ea typeface="+mn-lt"/>
                <a:cs typeface="+mn-lt"/>
                <a:hlinkClick r:id="rId4"/>
              </a:rPr>
              <a:t>https://sourcegen.dev/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5"/>
              </a:rPr>
              <a:t>https://sharplab.io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6"/>
              </a:rPr>
              <a:t>https://roslynquoter.azurewebsites.net/</a:t>
            </a:r>
          </a:p>
          <a:p>
            <a:r>
              <a:rPr lang="en-US" dirty="0">
                <a:ea typeface="+mn-lt"/>
                <a:cs typeface="+mn-lt"/>
              </a:rPr>
              <a:t>Cookbook</a:t>
            </a:r>
          </a:p>
          <a:p>
            <a:pPr lvl="1"/>
            <a:r>
              <a:rPr lang="en-US" dirty="0">
                <a:ea typeface="+mn-lt"/>
                <a:cs typeface="+mn-lt"/>
                <a:hlinkClick r:id="rId7"/>
              </a:rPr>
              <a:t>https://github.com/dotnet/roslyn/blob/master/docs/features/source-generators.cookbook.md</a:t>
            </a:r>
            <a:endParaRPr lang="en-US" dirty="0">
              <a:ea typeface="+mn-lt"/>
              <a:cs typeface="+mn-lt"/>
              <a:hlinkClick r:id="rId7"/>
            </a:endParaRPr>
          </a:p>
          <a:p>
            <a:r>
              <a:rPr lang="en-US" dirty="0">
                <a:ea typeface="+mn-lt"/>
                <a:cs typeface="+mn-lt"/>
              </a:rPr>
              <a:t>Debugging</a:t>
            </a:r>
          </a:p>
          <a:p>
            <a:pPr lvl="1"/>
            <a:r>
              <a:rPr lang="en-US" dirty="0">
                <a:ea typeface="+mn-lt"/>
                <a:cs typeface="+mn-lt"/>
                <a:hlinkClick r:id="rId8"/>
              </a:rPr>
              <a:t>https://github.com/chsienki/Kittitas </a:t>
            </a:r>
          </a:p>
          <a:p>
            <a:r>
              <a:rPr lang="en-US" dirty="0">
                <a:ea typeface="+mn-lt"/>
                <a:cs typeface="+mn-lt"/>
              </a:rPr>
              <a:t>Package</a:t>
            </a:r>
            <a:endParaRPr lang="en-US" dirty="0">
              <a:ea typeface="+mn-lt"/>
              <a:cs typeface="+mn-lt"/>
              <a:hlinkClick r:id="rId8"/>
            </a:endParaRPr>
          </a:p>
          <a:p>
            <a:pPr lvl="1"/>
            <a:r>
              <a:rPr lang="en-US" dirty="0">
                <a:ea typeface="+mn-lt"/>
                <a:cs typeface="+mn-lt"/>
                <a:hlinkClick r:id="rId8"/>
              </a:rPr>
              <a:t>https://www.nuget.org/packages/DarkLink.Generators</a:t>
            </a:r>
          </a:p>
          <a:p>
            <a:r>
              <a:rPr lang="en-US" dirty="0">
                <a:ea typeface="+mn-lt"/>
                <a:cs typeface="+mn-lt"/>
              </a:rPr>
              <a:t>Presentation &amp; Demo</a:t>
            </a:r>
          </a:p>
          <a:p>
            <a:pPr lvl="1"/>
            <a:r>
              <a:rPr lang="en-US" dirty="0">
                <a:ea typeface="+mn-lt"/>
                <a:cs typeface="+mn-lt"/>
                <a:hlinkClick r:id="rId8"/>
              </a:rPr>
              <a:t>https://github.com/bluehands/Higher-order-coding</a:t>
            </a:r>
          </a:p>
          <a:p>
            <a:pPr lvl="1"/>
            <a:endParaRPr lang="en-US" dirty="0">
              <a:ea typeface="+mn-lt"/>
              <a:cs typeface="+mn-lt"/>
              <a:hlinkClick r:id="rId8"/>
            </a:endParaRPr>
          </a:p>
          <a:p>
            <a:endParaRPr lang="en-US" dirty="0">
              <a:ea typeface="+mn-lt"/>
              <a:cs typeface="+mn-lt"/>
            </a:endParaRP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19308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1273</TotalTime>
  <Words>342</Words>
  <Application>Microsoft Office PowerPoint</Application>
  <PresentationFormat>Widescreen</PresentationFormat>
  <Paragraphs>87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When Code‘s Coding Code</vt:lpstr>
      <vt:lpstr>Goals</vt:lpstr>
      <vt:lpstr>Who?</vt:lpstr>
      <vt:lpstr>Why?</vt:lpstr>
      <vt:lpstr>What?</vt:lpstr>
      <vt:lpstr>Comparison</vt:lpstr>
      <vt:lpstr>How?</vt:lpstr>
      <vt:lpstr>Demo</vt:lpstr>
      <vt:lpstr>Useful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Waldemar Tomme</dc:creator>
  <cp:lastModifiedBy>Waldemar Tomme</cp:lastModifiedBy>
  <cp:revision>46</cp:revision>
  <dcterms:created xsi:type="dcterms:W3CDTF">2021-03-06T19:06:57Z</dcterms:created>
  <dcterms:modified xsi:type="dcterms:W3CDTF">2021-03-18T19:24:37Z</dcterms:modified>
</cp:coreProperties>
</file>

<file path=docProps/thumbnail.jpeg>
</file>